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F21"/>
    <a:srgbClr val="1A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EB4A-FCC3-48C7-9709-89DF40FAD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AC139-98F9-4C70-9F4C-82A68AB56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C5218-E6E7-4DEE-B435-4163A969C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F4F8A-20B0-4C5E-8122-5CDC9EA7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A02D8-236F-46D6-989C-A5A2F48E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993C-2681-41F3-9CB1-CF77D9D5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9FADD-918F-4ABB-9CD6-38918FB31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99DE9-4499-4A7F-8343-6902E8A6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51FCD-39CE-4C2B-9B1C-EA4EBE581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12FE7-3B56-404C-A5D3-E19D10C0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77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2B31D3-13F1-42E8-AA27-C5788D2CA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80F73-DFB6-49F1-B841-9F0B19A02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4B8E6-4535-464E-9026-23253B7C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3D962-03B6-4BC7-AA63-16D6E26C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C930-8EA6-4C1A-A886-55BF2F39A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20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7123F-2F9C-445F-A6F3-63D988CE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55F0-F7E2-491F-A070-DC0C505AC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3618E-EE26-42B7-87C5-B054BC52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E408A-826D-4D2D-94A9-2AFB1CA0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963AF-23E4-4CE6-B51F-2BABF5DB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8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EDE1-3C3D-4402-8766-C409542C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BCF76-AD26-4F06-A398-81202086F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6752E-8AFE-4431-BEB1-2A5745EFE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EBC34-F41F-4D98-BBB8-8A52E0E6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F8A31-E24D-484A-881E-C7D1B0FE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D634F-8AEC-4600-8A30-24A69D26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B5423-F14B-4A48-87CA-7ABC2A3FA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624DC-FD8E-4501-B46F-06865EA2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23DDD-664C-4304-8E06-ACAD0639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1292B-888A-4D09-85A4-A76E9811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7AB2B-F7D6-45F8-AA68-85C6CD2E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4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2D4C-8110-4815-805A-EC90829D0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3760-5985-4492-8B1D-28FA20C6C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042F3-B4CD-445F-860E-BCC3DA470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5F7FB-6E22-49D1-A69B-7A4CEF85B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FAD96-66B8-4EEA-A624-94B6A8AE5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EE898A-997C-4A49-AB40-D45C866C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16243-0F42-4594-BD6B-007E73DF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5AC76-4DDE-4D4B-AF3D-8861AE65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9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EF13-C8EC-4D5D-A118-AEF53AC4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25110C-37C2-446D-974A-2CE12AD9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E1B19-C3C4-40FF-A7E4-29C0BB17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1331C-39B0-4B93-93D0-67427C49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9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E70DC-8153-403B-8F75-EB5C480E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E1A62-A593-4B6D-AB63-80959FD4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74230-4377-4ABC-9E4D-6BE12DC1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44BF7-21FF-4A06-9BCB-EC147EE9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A856-6AEC-462D-8244-B6EAA4FC0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7FD15-B1DF-4F8C-ADB7-C1EAEAB79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4EEA2-8369-4E0F-9FBF-5BDB452F3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24F9F-30D8-4EE5-9450-2D61644E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EED7C-E0DB-418E-AF00-05DF862E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3140-517E-4AF3-85D7-90A22A59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37DA02-890F-4C12-8F75-A3D04B2AB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A9A1E-C178-47F0-9325-422632AA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D5482-ED24-4343-A252-1B632C3E0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76751-BFBD-4918-900E-D56C368A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7D976-3E54-41B6-9A55-46DA71D2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4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F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289B4C-32CB-468B-8D90-70778EC99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E2879-FD61-4CA5-B8C1-E477F0C4D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6387-B245-4BF7-9C0F-A06ABAFA1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BA170-99CA-49AB-A723-E8338888CB3E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BBFB6-046D-49F5-BFD7-5445BD89D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CAF8-FD79-47A2-BD96-E3E3FD9C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4D693-8992-4A7F-8839-215BCCC9B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6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4CEB9-7B13-4032-8ACC-16563193D7B7}"/>
              </a:ext>
            </a:extLst>
          </p:cNvPr>
          <p:cNvSpPr txBox="1"/>
          <p:nvPr/>
        </p:nvSpPr>
        <p:spPr>
          <a:xfrm>
            <a:off x="2910005" y="1408541"/>
            <a:ext cx="9003543" cy="328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as-IN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জাভাস্ক্রিপ্ট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হল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এমন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একটি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মেকানিজম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যেটির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মাধ্যমে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ব্যবহারকারীর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কী-বোর্ড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ও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মাউস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করতেছে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তার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নেওয়া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।  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অর্থ্যাত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যদি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তাহলে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ওয়েবসাইট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দেওয়া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।  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যেমন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আপনারা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লক্ষ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করেছেন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subscribe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বাটন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এটি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subscribe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হয়ে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আবার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আমারা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কম্পিউটার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মাউস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বাটন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কিছু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অপশন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দেখতে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পাই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। 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অর্থা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ৎ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কীবোর্ড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মাউস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কিছু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আমরা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সেই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অনুযায়ী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দিতে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পারি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ওয়েবসাইট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কিভাবে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আচরন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সাথে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CE54F-98AF-4FC1-9C60-259CBC7C0554}"/>
              </a:ext>
            </a:extLst>
          </p:cNvPr>
          <p:cNvSpPr txBox="1"/>
          <p:nvPr/>
        </p:nvSpPr>
        <p:spPr>
          <a:xfrm>
            <a:off x="2946864" y="190038"/>
            <a:ext cx="84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</p:spTree>
    <p:extLst>
      <p:ext uri="{BB962C8B-B14F-4D97-AF65-F5344CB8AC3E}">
        <p14:creationId xmlns:p14="http://schemas.microsoft.com/office/powerpoint/2010/main" val="292596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95730" y="288423"/>
            <a:ext cx="260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over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76B2-7D03-4BD8-A761-34CBAB42285B}"/>
              </a:ext>
            </a:extLst>
          </p:cNvPr>
          <p:cNvSpPr txBox="1"/>
          <p:nvPr/>
        </p:nvSpPr>
        <p:spPr>
          <a:xfrm>
            <a:off x="3119555" y="3545973"/>
            <a:ext cx="356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972F7-B5ED-4A67-B170-C0662817D9FF}"/>
              </a:ext>
            </a:extLst>
          </p:cNvPr>
          <p:cNvSpPr txBox="1"/>
          <p:nvPr/>
        </p:nvSpPr>
        <p:spPr>
          <a:xfrm>
            <a:off x="3119555" y="408812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থেকে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664FC-2ECF-47BC-9A40-29200ED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408541"/>
            <a:ext cx="528637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D5045-DB40-4C6F-AE16-5959FDD7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55" y="1856216"/>
            <a:ext cx="55626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5C84F-406E-4C5C-82A8-D07F6F33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67" y="896088"/>
            <a:ext cx="2320451" cy="119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71535-92FD-450A-901D-2E892FD5D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37" y="4735822"/>
            <a:ext cx="55721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95730" y="288423"/>
            <a:ext cx="260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over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76B2-7D03-4BD8-A761-34CBAB42285B}"/>
              </a:ext>
            </a:extLst>
          </p:cNvPr>
          <p:cNvSpPr txBox="1"/>
          <p:nvPr/>
        </p:nvSpPr>
        <p:spPr>
          <a:xfrm>
            <a:off x="3119555" y="3545973"/>
            <a:ext cx="356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972F7-B5ED-4A67-B170-C0662817D9FF}"/>
              </a:ext>
            </a:extLst>
          </p:cNvPr>
          <p:cNvSpPr txBox="1"/>
          <p:nvPr/>
        </p:nvSpPr>
        <p:spPr>
          <a:xfrm>
            <a:off x="3119555" y="408812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থেকে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664FC-2ECF-47BC-9A40-29200ED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408541"/>
            <a:ext cx="528637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D5045-DB40-4C6F-AE16-5959FDD7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55" y="1856216"/>
            <a:ext cx="55626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5C84F-406E-4C5C-82A8-D07F6F33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67" y="896088"/>
            <a:ext cx="2320451" cy="1199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71535-92FD-450A-901D-2E892FD5D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37" y="4735822"/>
            <a:ext cx="55721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7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46864" y="190038"/>
            <a:ext cx="84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 Example </a:t>
            </a:r>
          </a:p>
        </p:txBody>
      </p:sp>
      <p:pic>
        <p:nvPicPr>
          <p:cNvPr id="4" name="2024-05-29 18-19-00">
            <a:hlinkClick r:id="" action="ppaction://media"/>
            <a:extLst>
              <a:ext uri="{FF2B5EF4-FFF2-40B4-BE49-F238E27FC236}">
                <a16:creationId xmlns:a16="http://schemas.microsoft.com/office/drawing/2014/main" id="{1DD80FFD-F13B-438F-8777-91557908C4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3620" y="1408541"/>
            <a:ext cx="9431867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46864" y="190038"/>
            <a:ext cx="84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 List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DAE0E-0646-47B5-997A-C2C3A65C2FB0}"/>
              </a:ext>
            </a:extLst>
          </p:cNvPr>
          <p:cNvSpPr txBox="1"/>
          <p:nvPr/>
        </p:nvSpPr>
        <p:spPr>
          <a:xfrm>
            <a:off x="2946864" y="1475216"/>
            <a:ext cx="9003543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Click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Double Click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Scroll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Change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Load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KeyBoard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SolaimanLipi" panose="02000500020000020004" pitchFamily="2" charset="0"/>
              </a:rPr>
              <a:t>Play Event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SolaimanLipi" panose="02000500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83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46864" y="190038"/>
            <a:ext cx="847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Events 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87EDD-0968-4CE5-8B3A-D80A4BB0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490662"/>
            <a:ext cx="5267325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B8E54-6611-4E12-A4F4-FB681945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137" y="1557336"/>
            <a:ext cx="1733550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42DAD4-DCDF-4F86-903B-6FFACA39E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12" y="1797786"/>
            <a:ext cx="2847975" cy="781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B0895A-B77A-4448-BF4F-3D7BB51A5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486" y="2976562"/>
            <a:ext cx="6867525" cy="1057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12F761-72AB-42D5-8E78-F7032CB6D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2" y="4271965"/>
            <a:ext cx="7515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46864" y="190038"/>
            <a:ext cx="5568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Down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mousedown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টি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9887D9-F510-41E6-8486-607CB738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600013"/>
            <a:ext cx="5467350" cy="70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F5BCC5-02D3-45D1-8B48-DC6D3119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70" y="1398829"/>
            <a:ext cx="2538413" cy="9890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EADE2-C90F-41D0-B8F7-6178601FD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45" y="2729990"/>
            <a:ext cx="6105525" cy="7715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01556ED-73A3-4ACE-B398-F4A751854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745" y="3692987"/>
            <a:ext cx="2989558" cy="12695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F3A758-CCE9-4FD0-974D-8FABE5CAC847}"/>
              </a:ext>
            </a:extLst>
          </p:cNvPr>
          <p:cNvSpPr txBox="1"/>
          <p:nvPr/>
        </p:nvSpPr>
        <p:spPr>
          <a:xfrm>
            <a:off x="6080303" y="3906319"/>
            <a:ext cx="4529255" cy="38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হচ্ছে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করা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14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D1262-58CB-4743-B1AF-75870B8B455D}"/>
              </a:ext>
            </a:extLst>
          </p:cNvPr>
          <p:cNvSpPr txBox="1"/>
          <p:nvPr/>
        </p:nvSpPr>
        <p:spPr>
          <a:xfrm>
            <a:off x="6135391" y="4267039"/>
            <a:ext cx="4529255" cy="38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হচ্ছে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করা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14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00BA3-2F12-4298-8AAD-42D890AF7517}"/>
              </a:ext>
            </a:extLst>
          </p:cNvPr>
          <p:cNvSpPr txBox="1"/>
          <p:nvPr/>
        </p:nvSpPr>
        <p:spPr>
          <a:xfrm>
            <a:off x="6107847" y="4599184"/>
            <a:ext cx="4529255" cy="383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হচ্ছে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middle/</a:t>
            </a:r>
            <a:r>
              <a:rPr lang="en-US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whele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করা</a:t>
            </a:r>
            <a:r>
              <a:rPr lang="en-US" sz="14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14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E9C66F-11EC-40E1-9932-549BE38B6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745" y="5388491"/>
            <a:ext cx="62198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46864" y="190038"/>
            <a:ext cx="5568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Down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এ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mousedown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টি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CD8F6-1D4D-451E-91C5-6BCB5387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1600013"/>
            <a:ext cx="4086225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5776B-D657-4DCA-954D-F08AB4AA2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94" y="2450926"/>
            <a:ext cx="5305425" cy="219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A4116E-DE19-4977-BD80-9B7A9CDAE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967" y="959292"/>
            <a:ext cx="2320451" cy="11993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C0145-8564-4291-A7D1-F4D5FD7A1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394" y="2964862"/>
            <a:ext cx="5772150" cy="1190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96A48D-BB72-4DE2-8BC3-9EC35B830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798" y="2964862"/>
            <a:ext cx="26574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9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95730" y="288423"/>
            <a:ext cx="260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Event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শুধু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মাত্র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মাউস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বাটন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4B9B7-5858-47C3-84F7-BB7306C6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578711"/>
            <a:ext cx="57054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E376B2-7D03-4BD8-A761-34CBAB42285B}"/>
              </a:ext>
            </a:extLst>
          </p:cNvPr>
          <p:cNvSpPr txBox="1"/>
          <p:nvPr/>
        </p:nvSpPr>
        <p:spPr>
          <a:xfrm>
            <a:off x="3119555" y="3031623"/>
            <a:ext cx="356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Click Event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972F7-B5ED-4A67-B170-C0662817D9FF}"/>
              </a:ext>
            </a:extLst>
          </p:cNvPr>
          <p:cNvSpPr txBox="1"/>
          <p:nvPr/>
        </p:nvSpPr>
        <p:spPr>
          <a:xfrm>
            <a:off x="3119555" y="35737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শুধু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মাত্র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মাউস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বাটন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পরপর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২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বার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দ্রুত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ক্লিক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করলে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4B4F1-2C0C-4F8C-A573-47372D25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55" y="4473579"/>
            <a:ext cx="61817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95730" y="288423"/>
            <a:ext cx="260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over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76B2-7D03-4BD8-A761-34CBAB42285B}"/>
              </a:ext>
            </a:extLst>
          </p:cNvPr>
          <p:cNvSpPr txBox="1"/>
          <p:nvPr/>
        </p:nvSpPr>
        <p:spPr>
          <a:xfrm>
            <a:off x="3119555" y="3545973"/>
            <a:ext cx="356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972F7-B5ED-4A67-B170-C0662817D9FF}"/>
              </a:ext>
            </a:extLst>
          </p:cNvPr>
          <p:cNvSpPr txBox="1"/>
          <p:nvPr/>
        </p:nvSpPr>
        <p:spPr>
          <a:xfrm>
            <a:off x="3119555" y="408812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থেকে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664FC-2ECF-47BC-9A40-29200ED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408541"/>
            <a:ext cx="528637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D5045-DB40-4C6F-AE16-5959FDD7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55" y="1856216"/>
            <a:ext cx="55626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5C84F-406E-4C5C-82A8-D07F6F33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67" y="896088"/>
            <a:ext cx="2320451" cy="1199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7C668-92CD-43F6-A0D9-204064183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87" y="4972866"/>
            <a:ext cx="6105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0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046FC5-717A-4EF9-870B-B44F421D4644}"/>
              </a:ext>
            </a:extLst>
          </p:cNvPr>
          <p:cNvSpPr/>
          <p:nvPr/>
        </p:nvSpPr>
        <p:spPr>
          <a:xfrm>
            <a:off x="0" y="0"/>
            <a:ext cx="2705271" cy="6858000"/>
          </a:xfrm>
          <a:prstGeom prst="rect">
            <a:avLst/>
          </a:prstGeom>
          <a:solidFill>
            <a:srgbClr val="FFB1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D9CE9D-F976-4850-8AFF-D922CEF9D940}"/>
              </a:ext>
            </a:extLst>
          </p:cNvPr>
          <p:cNvSpPr txBox="1"/>
          <p:nvPr/>
        </p:nvSpPr>
        <p:spPr>
          <a:xfrm>
            <a:off x="36858" y="162046"/>
            <a:ext cx="2631554" cy="2492990"/>
          </a:xfrm>
          <a:prstGeom prst="rect">
            <a:avLst/>
          </a:prstGeom>
          <a:noFill/>
          <a:ln w="952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Modern</a:t>
            </a:r>
            <a:endParaRPr lang="en-US" sz="5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algn="ctr"/>
            <a:r>
              <a:rPr 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Events</a:t>
            </a:r>
            <a:endParaRPr lang="en-US" sz="4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F3B441-E3E8-4434-BFDC-9B76C803DCBA}"/>
              </a:ext>
            </a:extLst>
          </p:cNvPr>
          <p:cNvSpPr txBox="1"/>
          <p:nvPr/>
        </p:nvSpPr>
        <p:spPr>
          <a:xfrm>
            <a:off x="98349" y="6326622"/>
            <a:ext cx="2508572" cy="369332"/>
          </a:xfrm>
          <a:prstGeom prst="rect">
            <a:avLst/>
          </a:prstGeom>
          <a:solidFill>
            <a:srgbClr val="1A1B24"/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@Programing with Rakib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C3BF1-AB57-4C27-9C29-4BD485DB4944}"/>
              </a:ext>
            </a:extLst>
          </p:cNvPr>
          <p:cNvSpPr txBox="1"/>
          <p:nvPr/>
        </p:nvSpPr>
        <p:spPr>
          <a:xfrm>
            <a:off x="2995730" y="288423"/>
            <a:ext cx="2606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over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2A6D7B-F5FE-49D5-A2D7-41119808138C}"/>
              </a:ext>
            </a:extLst>
          </p:cNvPr>
          <p:cNvSpPr txBox="1"/>
          <p:nvPr/>
        </p:nvSpPr>
        <p:spPr>
          <a:xfrm>
            <a:off x="2995730" y="83057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376B2-7D03-4BD8-A761-34CBAB42285B}"/>
              </a:ext>
            </a:extLst>
          </p:cNvPr>
          <p:cNvSpPr txBox="1"/>
          <p:nvPr/>
        </p:nvSpPr>
        <p:spPr>
          <a:xfrm>
            <a:off x="3119555" y="3545973"/>
            <a:ext cx="356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1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 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1972F7-B5ED-4A67-B170-C0662817D9FF}"/>
              </a:ext>
            </a:extLst>
          </p:cNvPr>
          <p:cNvSpPr txBox="1"/>
          <p:nvPr/>
        </p:nvSpPr>
        <p:spPr>
          <a:xfrm>
            <a:off x="3119555" y="4088122"/>
            <a:ext cx="9003543" cy="5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এর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উপর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থেকে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সরে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যাবে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তখন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কাজ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করবে</a:t>
            </a:r>
            <a:r>
              <a:rPr lang="en-US" sz="2000" dirty="0">
                <a:solidFill>
                  <a:schemeClr val="bg1"/>
                </a:solidFill>
                <a:latin typeface="SolaimanLipi" panose="02000500020000020004" pitchFamily="2" charset="0"/>
                <a:cs typeface="SolaimanLipi" panose="02000500020000020004" pitchFamily="2" charset="0"/>
              </a:rPr>
              <a:t> ।   </a:t>
            </a:r>
            <a:endParaRPr lang="as-IN" sz="2000" dirty="0">
              <a:solidFill>
                <a:schemeClr val="bg1"/>
              </a:solidFill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0664FC-2ECF-47BC-9A40-29200ED8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30" y="1408541"/>
            <a:ext cx="528637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D5045-DB40-4C6F-AE16-5959FDD74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55" y="1856216"/>
            <a:ext cx="55626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5C84F-406E-4C5C-82A8-D07F6F333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67" y="896088"/>
            <a:ext cx="2320451" cy="1199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67C668-92CD-43F6-A0D9-204064183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555" y="4692150"/>
            <a:ext cx="61055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96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378</Words>
  <Application>Microsoft Office PowerPoint</Application>
  <PresentationFormat>Widescreen</PresentationFormat>
  <Paragraphs>84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SolaimanLipi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28</cp:revision>
  <dcterms:created xsi:type="dcterms:W3CDTF">2024-05-29T08:30:39Z</dcterms:created>
  <dcterms:modified xsi:type="dcterms:W3CDTF">2024-05-29T14:13:53Z</dcterms:modified>
</cp:coreProperties>
</file>